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75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8" r:id="rId17"/>
    <p:sldId id="270" r:id="rId18"/>
    <p:sldId id="271" r:id="rId19"/>
    <p:sldId id="272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1356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B2A5-4102-4D9B-877E-A2129E79DB70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4030-990B-4D5D-B96B-0FFE311E94D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B2A5-4102-4D9B-877E-A2129E79DB70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4030-990B-4D5D-B96B-0FFE311E9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B2A5-4102-4D9B-877E-A2129E79DB70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4030-990B-4D5D-B96B-0FFE311E9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B2A5-4102-4D9B-877E-A2129E79DB70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4030-990B-4D5D-B96B-0FFE311E94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B2A5-4102-4D9B-877E-A2129E79DB70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4030-990B-4D5D-B96B-0FFE311E9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B2A5-4102-4D9B-877E-A2129E79DB70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4030-990B-4D5D-B96B-0FFE311E94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B2A5-4102-4D9B-877E-A2129E79DB70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4030-990B-4D5D-B96B-0FFE311E94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B2A5-4102-4D9B-877E-A2129E79DB70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4030-990B-4D5D-B96B-0FFE311E9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B2A5-4102-4D9B-877E-A2129E79DB70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4030-990B-4D5D-B96B-0FFE311E9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B2A5-4102-4D9B-877E-A2129E79DB70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4030-990B-4D5D-B96B-0FFE311E9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B2A5-4102-4D9B-877E-A2129E79DB70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4030-990B-4D5D-B96B-0FFE311E94D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70B2A5-4102-4D9B-877E-A2129E79DB70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6A4030-990B-4D5D-B96B-0FFE311E94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7" y="116632"/>
            <a:ext cx="8208911" cy="60486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/>
              <a:t>ИЗУЧЕНИЕ </a:t>
            </a:r>
            <a:r>
              <a:rPr lang="ru-RU" sz="3600" b="1" dirty="0"/>
              <a:t>МНЕНИЯ НАСЕЛЕНИЯ О СОСТОЯНИИ И ЭФФЕКТИВНОСТИ ПРОТИВОДЕЙСТВИЯ КОРРУПЦИИ НА ТЕРРИТОРИИ ГОРОДА ПОКАЧИ-2022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0267" y="2180373"/>
            <a:ext cx="3695434" cy="51845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7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t="37527" r="29375" b="21383"/>
          <a:stretch/>
        </p:blipFill>
        <p:spPr bwMode="auto">
          <a:xfrm>
            <a:off x="25880" y="1042682"/>
            <a:ext cx="734481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16632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Оцените</a:t>
            </a:r>
            <a:r>
              <a:rPr lang="ru-RU" dirty="0"/>
              <a:t>, каков, по Вашему мнению, уровень коррумпированности в различных структурах и </a:t>
            </a:r>
            <a:r>
              <a:rPr lang="ru-RU" dirty="0" smtClean="0"/>
              <a:t>ведомствах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355050"/>
            <a:ext cx="54197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35555" r="28978" b="21460"/>
          <a:stretch/>
        </p:blipFill>
        <p:spPr bwMode="auto">
          <a:xfrm>
            <a:off x="107504" y="1047018"/>
            <a:ext cx="705678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Оцените</a:t>
            </a:r>
            <a:r>
              <a:rPr lang="ru-RU" dirty="0"/>
              <a:t>, каков, по Вашему мнению, уровень коррумпированности в различных структурах и </a:t>
            </a:r>
            <a:r>
              <a:rPr lang="ru-RU" dirty="0" smtClean="0"/>
              <a:t>ведомствах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509120"/>
            <a:ext cx="50768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2" t="36682" r="29020" b="22361"/>
          <a:stretch/>
        </p:blipFill>
        <p:spPr bwMode="auto">
          <a:xfrm>
            <a:off x="107504" y="1052736"/>
            <a:ext cx="72008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Оцените</a:t>
            </a:r>
            <a:r>
              <a:rPr lang="ru-RU" dirty="0"/>
              <a:t>, каков, по Вашему мнению, уровень коррумпированности в различных структурах и </a:t>
            </a:r>
            <a:r>
              <a:rPr lang="ru-RU" dirty="0" smtClean="0"/>
              <a:t>ведомствах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637" y="4437112"/>
            <a:ext cx="50006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24444" r="19583" b="25741"/>
          <a:stretch/>
        </p:blipFill>
        <p:spPr bwMode="auto">
          <a:xfrm>
            <a:off x="86089" y="162334"/>
            <a:ext cx="897182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266790"/>
            <a:ext cx="61912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3" t="29475" r="22115" b="22243"/>
          <a:stretch/>
        </p:blipFill>
        <p:spPr bwMode="auto">
          <a:xfrm>
            <a:off x="107504" y="116632"/>
            <a:ext cx="856895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873" t="5838"/>
          <a:stretch/>
        </p:blipFill>
        <p:spPr>
          <a:xfrm>
            <a:off x="2987824" y="4365104"/>
            <a:ext cx="5854452" cy="23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8" t="21019" r="25951" b="13570"/>
          <a:stretch/>
        </p:blipFill>
        <p:spPr bwMode="auto">
          <a:xfrm>
            <a:off x="683568" y="761042"/>
            <a:ext cx="792088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34078"/>
            <a:ext cx="1210588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11" r="2166"/>
          <a:stretch/>
        </p:blipFill>
        <p:spPr>
          <a:xfrm>
            <a:off x="107504" y="1556792"/>
            <a:ext cx="8928992" cy="49436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3" y="476672"/>
            <a:ext cx="1210589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99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33519" r="25104" b="26482"/>
          <a:stretch/>
        </p:blipFill>
        <p:spPr bwMode="auto">
          <a:xfrm>
            <a:off x="18597" y="0"/>
            <a:ext cx="874897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149080"/>
            <a:ext cx="45910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27963" r="24687" b="31111"/>
          <a:stretch/>
        </p:blipFill>
        <p:spPr bwMode="auto">
          <a:xfrm>
            <a:off x="20588" y="237792"/>
            <a:ext cx="8892480" cy="40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365104"/>
            <a:ext cx="52387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9" t="21481" r="19896" b="12593"/>
          <a:stretch/>
        </p:blipFill>
        <p:spPr bwMode="auto">
          <a:xfrm>
            <a:off x="0" y="836712"/>
            <a:ext cx="9097234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106545"/>
            <a:ext cx="1210589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7364288" cy="936104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/>
              <a:t>Как, по Вашему мнению, изменился уровень коррупции в </a:t>
            </a:r>
            <a:r>
              <a:rPr lang="ru-RU" b="1" dirty="0" err="1"/>
              <a:t>Покачах</a:t>
            </a:r>
            <a:r>
              <a:rPr lang="ru-RU" b="1" dirty="0"/>
              <a:t> за последний год?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t="26667" r="28419" b="16628"/>
          <a:stretch/>
        </p:blipFill>
        <p:spPr bwMode="auto">
          <a:xfrm>
            <a:off x="153521" y="980728"/>
            <a:ext cx="5688632" cy="315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221088"/>
            <a:ext cx="57626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041106" cy="46805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15258" y="260648"/>
            <a:ext cx="1210589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33889" r="19792" b="20556"/>
          <a:stretch/>
        </p:blipFill>
        <p:spPr bwMode="auto">
          <a:xfrm>
            <a:off x="-26640" y="1143000"/>
            <a:ext cx="9032229" cy="379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" y="0"/>
            <a:ext cx="1944215" cy="20025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40" y="4850039"/>
            <a:ext cx="3228560" cy="19752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-38726"/>
            <a:ext cx="1979712" cy="2747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66" y="-25217"/>
            <a:ext cx="3919758" cy="2204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7866"/>
            <a:ext cx="4716016" cy="265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6012" y="2754653"/>
            <a:ext cx="2376264" cy="19797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9907" y="2934197"/>
            <a:ext cx="3256807" cy="18319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53088"/>
            <a:ext cx="4176464" cy="23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5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838" y="116632"/>
            <a:ext cx="8840642" cy="1224136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b="1" dirty="0"/>
              <a:t>Оцените, каков, по Вашему мнению, уровень коррумпированности в различных структурах и ведомствах…   Жилищно-коммунальное хозяйство, управляющая компания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t="29119" r="25554" b="14250"/>
          <a:stretch/>
        </p:blipFill>
        <p:spPr bwMode="auto">
          <a:xfrm>
            <a:off x="83445" y="1052736"/>
            <a:ext cx="6360763" cy="337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4581128"/>
            <a:ext cx="49530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3" t="30735" r="29451" b="27746"/>
          <a:stretch/>
        </p:blipFill>
        <p:spPr bwMode="auto">
          <a:xfrm>
            <a:off x="107504" y="1039962"/>
            <a:ext cx="6840760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16632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Оцените</a:t>
            </a:r>
            <a:r>
              <a:rPr lang="ru-RU" dirty="0"/>
              <a:t>, каков, по Вашему мнению, уровень коррумпированности в различных структурах и </a:t>
            </a:r>
            <a:r>
              <a:rPr lang="ru-RU" dirty="0" smtClean="0"/>
              <a:t>ведомствах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6308" t="20642" r="-265" b="772"/>
          <a:stretch/>
        </p:blipFill>
        <p:spPr>
          <a:xfrm>
            <a:off x="3526087" y="4509120"/>
            <a:ext cx="5190015" cy="219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39896" r="28813" b="19915"/>
          <a:stretch/>
        </p:blipFill>
        <p:spPr bwMode="auto">
          <a:xfrm>
            <a:off x="107504" y="980728"/>
            <a:ext cx="748883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112" y="573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Оцените, каков, по Вашему мнению, уровень коррумпированности в различных структурах и ведомствах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000"/>
          <a:stretch/>
        </p:blipFill>
        <p:spPr>
          <a:xfrm>
            <a:off x="3851920" y="4509120"/>
            <a:ext cx="5096644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4" t="30592" r="28990" b="28234"/>
          <a:stretch/>
        </p:blipFill>
        <p:spPr bwMode="auto">
          <a:xfrm>
            <a:off x="107504" y="1196752"/>
            <a:ext cx="741682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16632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Оцените</a:t>
            </a:r>
            <a:r>
              <a:rPr lang="ru-RU" dirty="0"/>
              <a:t>, каков, по Вашему мнению, уровень коррумпированности в различных структурах и </a:t>
            </a:r>
            <a:r>
              <a:rPr lang="ru-RU" dirty="0" smtClean="0"/>
              <a:t>ведомствах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509120"/>
            <a:ext cx="5737356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3" t="39851" r="29090" b="19851"/>
          <a:stretch/>
        </p:blipFill>
        <p:spPr bwMode="auto">
          <a:xfrm>
            <a:off x="179512" y="908720"/>
            <a:ext cx="74168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1663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Оцените</a:t>
            </a:r>
            <a:r>
              <a:rPr lang="ru-RU" dirty="0"/>
              <a:t>, каков, по Вашему мнению, уровень коррумпированности в различных структурах и </a:t>
            </a:r>
            <a:r>
              <a:rPr lang="ru-RU" dirty="0" smtClean="0"/>
              <a:t>ведомствах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366845"/>
            <a:ext cx="56959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8" t="29850" r="29056" b="29850"/>
          <a:stretch/>
        </p:blipFill>
        <p:spPr bwMode="auto">
          <a:xfrm>
            <a:off x="107504" y="1052736"/>
            <a:ext cx="74168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16632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Оцените</a:t>
            </a:r>
            <a:r>
              <a:rPr lang="ru-RU" dirty="0"/>
              <a:t>, каков, по Вашему мнению, уровень коррумпированности в различных структурах и </a:t>
            </a:r>
            <a:r>
              <a:rPr lang="ru-RU" dirty="0" smtClean="0"/>
              <a:t>ведомствах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509120"/>
            <a:ext cx="59912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38690" r="28861" b="20052"/>
          <a:stretch/>
        </p:blipFill>
        <p:spPr bwMode="auto">
          <a:xfrm>
            <a:off x="107504" y="1055258"/>
            <a:ext cx="756084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116632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Оцените</a:t>
            </a:r>
            <a:r>
              <a:rPr lang="ru-RU" dirty="0"/>
              <a:t>, каков, по Вашему мнению, уровень коррумпированности в различных структурах и </a:t>
            </a:r>
            <a:r>
              <a:rPr lang="ru-RU" dirty="0" smtClean="0"/>
              <a:t>ведомствах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4437112"/>
            <a:ext cx="51435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602</TotalTime>
  <Words>183</Words>
  <Application>Microsoft Office PowerPoint</Application>
  <PresentationFormat>Экран (4:3)</PresentationFormat>
  <Paragraphs>16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Кулешевич Елена Алексеевна</dc:creator>
  <cp:lastModifiedBy>Кузнецова Лариса Михайловна</cp:lastModifiedBy>
  <cp:revision>19</cp:revision>
  <cp:lastPrinted>2022-12-01T09:50:13Z</cp:lastPrinted>
  <dcterms:created xsi:type="dcterms:W3CDTF">2022-12-01T06:32:51Z</dcterms:created>
  <dcterms:modified xsi:type="dcterms:W3CDTF">2022-12-20T09:25:50Z</dcterms:modified>
</cp:coreProperties>
</file>